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notesMasterIdLst>
    <p:notesMasterId r:id="rId6"/>
  </p:notesMasterIdLst>
  <p:handoutMasterIdLst>
    <p:handoutMasterId r:id="rId7"/>
  </p:handoutMasterIdLst>
  <p:sldIdLst>
    <p:sldId id="263" r:id="rId5"/>
  </p:sldIdLst>
  <p:sldSz cx="28800425" cy="43200638"/>
  <p:notesSz cx="10234613" cy="14662150"/>
  <p:defaultTextStyle>
    <a:defPPr>
      <a:defRPr lang="es-ES"/>
    </a:defPPr>
    <a:lvl1pPr marL="0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1pPr>
    <a:lvl2pPr marL="2159996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2pPr>
    <a:lvl3pPr marL="4319991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3pPr>
    <a:lvl4pPr marL="6479987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4pPr>
    <a:lvl5pPr marL="8639983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5pPr>
    <a:lvl6pPr marL="10799978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6pPr>
    <a:lvl7pPr marL="12959974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7pPr>
    <a:lvl8pPr marL="15119970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8pPr>
    <a:lvl9pPr marL="17279965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" initials="M" lastIdx="2" clrIdx="0">
    <p:extLst>
      <p:ext uri="{19B8F6BF-5375-455C-9EA6-DF929625EA0E}">
        <p15:presenceInfo xmlns:p15="http://schemas.microsoft.com/office/powerpoint/2012/main" userId="Mar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A9"/>
    <a:srgbClr val="D3EDE9"/>
    <a:srgbClr val="E03E52"/>
    <a:srgbClr val="AADCD5"/>
    <a:srgbClr val="AAE6D5"/>
    <a:srgbClr val="AAD7D5"/>
    <a:srgbClr val="4B4F54"/>
    <a:srgbClr val="9BFFFA"/>
    <a:srgbClr val="AFFFFB"/>
    <a:srgbClr val="A3F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60" autoAdjust="0"/>
    <p:restoredTop sz="94615" autoAdjust="0"/>
  </p:normalViewPr>
  <p:slideViewPr>
    <p:cSldViewPr snapToGrid="0" showGuides="1">
      <p:cViewPr varScale="1">
        <p:scale>
          <a:sx n="16" d="100"/>
          <a:sy n="16" d="100"/>
        </p:scale>
        <p:origin x="1824" y="2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34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ordi:Documents:POSTER%20CONO%20%3e45a:CONO%20mayores%2045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s-ES" sz="3200" b="1" i="0" u="none" strike="noStrike" baseline="0" dirty="0">
                <a:effectLst/>
              </a:rPr>
              <a:t>Pos</a:t>
            </a:r>
            <a:endParaRPr lang="es-ES" sz="3200" b="1" dirty="0"/>
          </a:p>
        </c:rich>
      </c:tx>
      <c:layout>
        <c:manualLayout>
          <c:xMode val="edge"/>
          <c:yMode val="edge"/>
          <c:x val="0.42003987653304403"/>
          <c:y val="0.24042958070692191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layout>
        <c:manualLayout>
          <c:xMode val="edge"/>
          <c:yMode val="edge"/>
          <c:x val="7.5529229222643005E-2"/>
          <c:y val="0.90724948310216602"/>
          <c:w val="0.903332908543931"/>
          <c:h val="5.2293710805747198E-2"/>
        </c:manualLayout>
      </c:layout>
      <c:overlay val="0"/>
      <c:txPr>
        <a:bodyPr/>
        <a:lstStyle/>
        <a:p>
          <a:pPr>
            <a:defRPr sz="18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8" cy="735654"/>
          </a:xfrm>
          <a:prstGeom prst="rect">
            <a:avLst/>
          </a:prstGeom>
        </p:spPr>
        <p:txBody>
          <a:bodyPr vert="horz" lIns="142263" tIns="71131" rIns="142263" bIns="71131" rtlCol="0"/>
          <a:lstStyle>
            <a:lvl1pPr algn="l">
              <a:defRPr sz="19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797247" y="0"/>
            <a:ext cx="4434998" cy="735654"/>
          </a:xfrm>
          <a:prstGeom prst="rect">
            <a:avLst/>
          </a:prstGeom>
        </p:spPr>
        <p:txBody>
          <a:bodyPr vert="horz" lIns="142263" tIns="71131" rIns="142263" bIns="71131" rtlCol="0"/>
          <a:lstStyle>
            <a:lvl1pPr algn="r">
              <a:defRPr sz="1900"/>
            </a:lvl1pPr>
          </a:lstStyle>
          <a:p>
            <a:fld id="{ED3FC019-18D6-41A5-98F5-F488812A6375}" type="datetimeFigureOut">
              <a:rPr lang="es-ES" smtClean="0"/>
              <a:t>26/5/23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13926500"/>
            <a:ext cx="4434998" cy="735652"/>
          </a:xfrm>
          <a:prstGeom prst="rect">
            <a:avLst/>
          </a:prstGeom>
        </p:spPr>
        <p:txBody>
          <a:bodyPr vert="horz" lIns="142263" tIns="71131" rIns="142263" bIns="71131" rtlCol="0" anchor="b"/>
          <a:lstStyle>
            <a:lvl1pPr algn="l">
              <a:defRPr sz="19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797247" y="13926500"/>
            <a:ext cx="4434998" cy="735652"/>
          </a:xfrm>
          <a:prstGeom prst="rect">
            <a:avLst/>
          </a:prstGeom>
        </p:spPr>
        <p:txBody>
          <a:bodyPr vert="horz" lIns="142263" tIns="71131" rIns="142263" bIns="71131" rtlCol="0" anchor="b"/>
          <a:lstStyle>
            <a:lvl1pPr algn="r">
              <a:defRPr sz="1900"/>
            </a:lvl1pPr>
          </a:lstStyle>
          <a:p>
            <a:fld id="{DDC55CA3-DF91-4327-8E76-265A6A8F1D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84265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8" cy="735654"/>
          </a:xfrm>
          <a:prstGeom prst="rect">
            <a:avLst/>
          </a:prstGeom>
        </p:spPr>
        <p:txBody>
          <a:bodyPr vert="horz" lIns="142263" tIns="71131" rIns="142263" bIns="71131" rtlCol="0"/>
          <a:lstStyle>
            <a:lvl1pPr algn="l">
              <a:defRPr sz="19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797247" y="0"/>
            <a:ext cx="4434998" cy="735654"/>
          </a:xfrm>
          <a:prstGeom prst="rect">
            <a:avLst/>
          </a:prstGeom>
        </p:spPr>
        <p:txBody>
          <a:bodyPr vert="horz" lIns="142263" tIns="71131" rIns="142263" bIns="71131" rtlCol="0"/>
          <a:lstStyle>
            <a:lvl1pPr algn="r">
              <a:defRPr sz="1900"/>
            </a:lvl1pPr>
          </a:lstStyle>
          <a:p>
            <a:fld id="{DDDFA3B5-3B0E-479E-B771-22C0F8E06A13}" type="datetimeFigureOut">
              <a:rPr lang="es-ES" smtClean="0"/>
              <a:t>26/5/23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467100" y="1833563"/>
            <a:ext cx="3300413" cy="4948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42263" tIns="71131" rIns="142263" bIns="71131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023462" y="7056160"/>
            <a:ext cx="8187690" cy="5773222"/>
          </a:xfrm>
          <a:prstGeom prst="rect">
            <a:avLst/>
          </a:prstGeom>
        </p:spPr>
        <p:txBody>
          <a:bodyPr vert="horz" lIns="142263" tIns="71131" rIns="142263" bIns="71131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13926500"/>
            <a:ext cx="4434998" cy="735652"/>
          </a:xfrm>
          <a:prstGeom prst="rect">
            <a:avLst/>
          </a:prstGeom>
        </p:spPr>
        <p:txBody>
          <a:bodyPr vert="horz" lIns="142263" tIns="71131" rIns="142263" bIns="71131" rtlCol="0" anchor="b"/>
          <a:lstStyle>
            <a:lvl1pPr algn="l">
              <a:defRPr sz="19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797247" y="13926500"/>
            <a:ext cx="4434998" cy="735652"/>
          </a:xfrm>
          <a:prstGeom prst="rect">
            <a:avLst/>
          </a:prstGeom>
        </p:spPr>
        <p:txBody>
          <a:bodyPr vert="horz" lIns="142263" tIns="71131" rIns="142263" bIns="71131" rtlCol="0" anchor="b"/>
          <a:lstStyle>
            <a:lvl1pPr algn="r">
              <a:defRPr sz="1900"/>
            </a:lvl1pPr>
          </a:lstStyle>
          <a:p>
            <a:fld id="{C036C613-6B1B-4471-87D9-8B285D032C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2155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319991" rtl="0" eaLnBrk="1" latinLnBrk="0" hangingPunct="1">
      <a:defRPr sz="5669" kern="1200">
        <a:solidFill>
          <a:schemeClr val="tx1"/>
        </a:solidFill>
        <a:latin typeface="+mn-lt"/>
        <a:ea typeface="+mn-ea"/>
        <a:cs typeface="+mn-cs"/>
      </a:defRPr>
    </a:lvl1pPr>
    <a:lvl2pPr marL="2159996" algn="l" defTabSz="4319991" rtl="0" eaLnBrk="1" latinLnBrk="0" hangingPunct="1">
      <a:defRPr sz="5669" kern="1200">
        <a:solidFill>
          <a:schemeClr val="tx1"/>
        </a:solidFill>
        <a:latin typeface="+mn-lt"/>
        <a:ea typeface="+mn-ea"/>
        <a:cs typeface="+mn-cs"/>
      </a:defRPr>
    </a:lvl2pPr>
    <a:lvl3pPr marL="4319991" algn="l" defTabSz="4319991" rtl="0" eaLnBrk="1" latinLnBrk="0" hangingPunct="1">
      <a:defRPr sz="5669" kern="1200">
        <a:solidFill>
          <a:schemeClr val="tx1"/>
        </a:solidFill>
        <a:latin typeface="+mn-lt"/>
        <a:ea typeface="+mn-ea"/>
        <a:cs typeface="+mn-cs"/>
      </a:defRPr>
    </a:lvl3pPr>
    <a:lvl4pPr marL="6479987" algn="l" defTabSz="4319991" rtl="0" eaLnBrk="1" latinLnBrk="0" hangingPunct="1">
      <a:defRPr sz="5669" kern="1200">
        <a:solidFill>
          <a:schemeClr val="tx1"/>
        </a:solidFill>
        <a:latin typeface="+mn-lt"/>
        <a:ea typeface="+mn-ea"/>
        <a:cs typeface="+mn-cs"/>
      </a:defRPr>
    </a:lvl4pPr>
    <a:lvl5pPr marL="8639983" algn="l" defTabSz="4319991" rtl="0" eaLnBrk="1" latinLnBrk="0" hangingPunct="1">
      <a:defRPr sz="5669" kern="1200">
        <a:solidFill>
          <a:schemeClr val="tx1"/>
        </a:solidFill>
        <a:latin typeface="+mn-lt"/>
        <a:ea typeface="+mn-ea"/>
        <a:cs typeface="+mn-cs"/>
      </a:defRPr>
    </a:lvl5pPr>
    <a:lvl6pPr marL="10799978" algn="l" defTabSz="4319991" rtl="0" eaLnBrk="1" latinLnBrk="0" hangingPunct="1">
      <a:defRPr sz="5669" kern="1200">
        <a:solidFill>
          <a:schemeClr val="tx1"/>
        </a:solidFill>
        <a:latin typeface="+mn-lt"/>
        <a:ea typeface="+mn-ea"/>
        <a:cs typeface="+mn-cs"/>
      </a:defRPr>
    </a:lvl6pPr>
    <a:lvl7pPr marL="12959974" algn="l" defTabSz="4319991" rtl="0" eaLnBrk="1" latinLnBrk="0" hangingPunct="1">
      <a:defRPr sz="5669" kern="1200">
        <a:solidFill>
          <a:schemeClr val="tx1"/>
        </a:solidFill>
        <a:latin typeface="+mn-lt"/>
        <a:ea typeface="+mn-ea"/>
        <a:cs typeface="+mn-cs"/>
      </a:defRPr>
    </a:lvl7pPr>
    <a:lvl8pPr marL="15119970" algn="l" defTabSz="4319991" rtl="0" eaLnBrk="1" latinLnBrk="0" hangingPunct="1">
      <a:defRPr sz="5669" kern="1200">
        <a:solidFill>
          <a:schemeClr val="tx1"/>
        </a:solidFill>
        <a:latin typeface="+mn-lt"/>
        <a:ea typeface="+mn-ea"/>
        <a:cs typeface="+mn-cs"/>
      </a:defRPr>
    </a:lvl8pPr>
    <a:lvl9pPr marL="17279965" algn="l" defTabSz="4319991" rtl="0" eaLnBrk="1" latinLnBrk="0" hangingPunct="1">
      <a:defRPr sz="56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40E5F59-B7BB-EF2D-967D-7B9AC7E49F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21400" y="750504"/>
            <a:ext cx="9142412" cy="22622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DD7FEEA-81B8-D2A3-F36F-E0CCB10C71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438"/>
          <a:stretch/>
        </p:blipFill>
        <p:spPr>
          <a:xfrm>
            <a:off x="0" y="0"/>
            <a:ext cx="18059400" cy="368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6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78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</p:sldLayoutIdLst>
  <p:hf hdr="0" dt="0"/>
  <p:txStyles>
    <p:titleStyle>
      <a:lvl1pPr algn="l" defTabSz="1219261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15" indent="-304815" algn="l" defTabSz="1219261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4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indent="-304815" algn="l" defTabSz="121926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76" indent="-304815" algn="l" defTabSz="121926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707" indent="-304815" algn="l" defTabSz="121926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337" indent="-304815" algn="l" defTabSz="121926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968" indent="-304815" algn="l" defTabSz="121926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598" indent="-304815" algn="l" defTabSz="121926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229" indent="-304815" algn="l" defTabSz="121926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859" indent="-304815" algn="l" defTabSz="121926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ángulo 56"/>
          <p:cNvSpPr/>
          <p:nvPr/>
        </p:nvSpPr>
        <p:spPr>
          <a:xfrm>
            <a:off x="-1" y="3693694"/>
            <a:ext cx="28838547" cy="2827019"/>
          </a:xfrm>
          <a:prstGeom prst="rect">
            <a:avLst/>
          </a:prstGeom>
          <a:solidFill>
            <a:srgbClr val="00B2A9"/>
          </a:solidFill>
          <a:ln>
            <a:solidFill>
              <a:srgbClr val="00B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B2A9"/>
              </a:solidFill>
            </a:endParaRPr>
          </a:p>
        </p:txBody>
      </p:sp>
      <p:sp>
        <p:nvSpPr>
          <p:cNvPr id="58" name="Rectángulo 57"/>
          <p:cNvSpPr/>
          <p:nvPr/>
        </p:nvSpPr>
        <p:spPr>
          <a:xfrm>
            <a:off x="2184355" y="4108363"/>
            <a:ext cx="2510188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500" b="1" dirty="0">
                <a:solidFill>
                  <a:schemeClr val="bg1"/>
                </a:solidFill>
              </a:rPr>
              <a:t>TÍTULO EN MAYÚSCULAS CALIBRI BOLD FUENTE TAMAÑO 65 </a:t>
            </a:r>
          </a:p>
          <a:p>
            <a:pPr algn="ctr"/>
            <a:r>
              <a:rPr lang="en-US" sz="6500" b="1" dirty="0">
                <a:solidFill>
                  <a:schemeClr val="bg1"/>
                </a:solidFill>
              </a:rPr>
              <a:t>(</a:t>
            </a:r>
            <a:r>
              <a:rPr lang="en-US" sz="6500" b="1" dirty="0" err="1">
                <a:solidFill>
                  <a:schemeClr val="bg1"/>
                </a:solidFill>
              </a:rPr>
              <a:t>reducir</a:t>
            </a:r>
            <a:r>
              <a:rPr lang="en-US" sz="6500" b="1" dirty="0">
                <a:solidFill>
                  <a:schemeClr val="bg1"/>
                </a:solidFill>
              </a:rPr>
              <a:t> </a:t>
            </a:r>
            <a:r>
              <a:rPr lang="en-US" sz="6500" b="1" dirty="0" err="1">
                <a:solidFill>
                  <a:schemeClr val="bg1"/>
                </a:solidFill>
              </a:rPr>
              <a:t>si</a:t>
            </a:r>
            <a:r>
              <a:rPr lang="en-US" sz="6500" b="1" dirty="0">
                <a:solidFill>
                  <a:schemeClr val="bg1"/>
                </a:solidFill>
              </a:rPr>
              <a:t> es </a:t>
            </a:r>
            <a:r>
              <a:rPr lang="en-US" sz="6500" b="1" dirty="0" err="1">
                <a:solidFill>
                  <a:schemeClr val="bg1"/>
                </a:solidFill>
              </a:rPr>
              <a:t>muy</a:t>
            </a:r>
            <a:r>
              <a:rPr lang="en-US" sz="6500" b="1" dirty="0">
                <a:solidFill>
                  <a:schemeClr val="bg1"/>
                </a:solidFill>
              </a:rPr>
              <a:t> largo)</a:t>
            </a:r>
          </a:p>
        </p:txBody>
      </p:sp>
      <p:graphicFrame>
        <p:nvGraphicFramePr>
          <p:cNvPr id="65" name="Gráfico 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454991"/>
              </p:ext>
            </p:extLst>
          </p:nvPr>
        </p:nvGraphicFramePr>
        <p:xfrm>
          <a:off x="21663002" y="27120471"/>
          <a:ext cx="5003444" cy="4120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Grupo 15">
            <a:extLst>
              <a:ext uri="{FF2B5EF4-FFF2-40B4-BE49-F238E27FC236}">
                <a16:creationId xmlns:a16="http://schemas.microsoft.com/office/drawing/2014/main" id="{560CAD5A-0E87-CDA4-7A71-9DA42610D374}"/>
              </a:ext>
            </a:extLst>
          </p:cNvPr>
          <p:cNvGrpSpPr/>
          <p:nvPr/>
        </p:nvGrpSpPr>
        <p:grpSpPr>
          <a:xfrm>
            <a:off x="-40408" y="30056894"/>
            <a:ext cx="28876669" cy="9026194"/>
            <a:chOff x="-40408" y="30056894"/>
            <a:chExt cx="28876669" cy="9026194"/>
          </a:xfrm>
        </p:grpSpPr>
        <p:sp>
          <p:nvSpPr>
            <p:cNvPr id="32" name="31 Rectángulo"/>
            <p:cNvSpPr/>
            <p:nvPr/>
          </p:nvSpPr>
          <p:spPr>
            <a:xfrm>
              <a:off x="-40408" y="31109475"/>
              <a:ext cx="28876669" cy="7274882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65882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5A73228-8EC0-9952-EB37-71A5DF25D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06133" y="30056894"/>
              <a:ext cx="6380435" cy="9026194"/>
            </a:xfrm>
            <a:prstGeom prst="rect">
              <a:avLst/>
            </a:prstGeom>
          </p:spPr>
        </p:pic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E11515F1-2676-A584-C756-DFDC640C47C8}"/>
              </a:ext>
            </a:extLst>
          </p:cNvPr>
          <p:cNvGrpSpPr/>
          <p:nvPr/>
        </p:nvGrpSpPr>
        <p:grpSpPr>
          <a:xfrm>
            <a:off x="-76245" y="23137503"/>
            <a:ext cx="28912506" cy="9026194"/>
            <a:chOff x="-76245" y="23137503"/>
            <a:chExt cx="28912506" cy="9026194"/>
          </a:xfrm>
        </p:grpSpPr>
        <p:sp>
          <p:nvSpPr>
            <p:cNvPr id="30" name="29 Rectángulo"/>
            <p:cNvSpPr/>
            <p:nvPr/>
          </p:nvSpPr>
          <p:spPr>
            <a:xfrm>
              <a:off x="-76245" y="24198935"/>
              <a:ext cx="28912506" cy="6873116"/>
            </a:xfrm>
            <a:prstGeom prst="rect">
              <a:avLst/>
            </a:prstGeom>
            <a:solidFill>
              <a:schemeClr val="bg1">
                <a:alpha val="65882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3AC84161-26BB-23C4-D50F-4C0F78943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10579" y="23137503"/>
              <a:ext cx="6380435" cy="9026194"/>
            </a:xfrm>
            <a:prstGeom prst="rect">
              <a:avLst/>
            </a:prstGeom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7243A2E6-EE3D-DB88-93E1-D2D2AB4BFFFE}"/>
              </a:ext>
            </a:extLst>
          </p:cNvPr>
          <p:cNvGrpSpPr/>
          <p:nvPr/>
        </p:nvGrpSpPr>
        <p:grpSpPr>
          <a:xfrm>
            <a:off x="-179626" y="7585962"/>
            <a:ext cx="14675977" cy="10256236"/>
            <a:chOff x="-126181" y="7651829"/>
            <a:chExt cx="14675977" cy="10256236"/>
          </a:xfrm>
        </p:grpSpPr>
        <p:sp>
          <p:nvSpPr>
            <p:cNvPr id="29" name="28 Rectángulo"/>
            <p:cNvSpPr/>
            <p:nvPr/>
          </p:nvSpPr>
          <p:spPr>
            <a:xfrm>
              <a:off x="58014" y="8124990"/>
              <a:ext cx="14491782" cy="9623368"/>
            </a:xfrm>
            <a:prstGeom prst="rect">
              <a:avLst/>
            </a:prstGeom>
            <a:solidFill>
              <a:srgbClr val="F1F2F3">
                <a:alpha val="65882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 </a:t>
              </a:r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B2C782F-D0B2-C879-5F3B-77F80CF50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26181" y="7651829"/>
              <a:ext cx="14376390" cy="10256236"/>
            </a:xfrm>
            <a:prstGeom prst="rect">
              <a:avLst/>
            </a:prstGeom>
          </p:spPr>
        </p:pic>
      </p:grpSp>
      <p:sp>
        <p:nvSpPr>
          <p:cNvPr id="40" name="Rectángulo 56"/>
          <p:cNvSpPr/>
          <p:nvPr/>
        </p:nvSpPr>
        <p:spPr>
          <a:xfrm>
            <a:off x="-1" y="6538691"/>
            <a:ext cx="28795857" cy="1530442"/>
          </a:xfrm>
          <a:prstGeom prst="rect">
            <a:avLst/>
          </a:prstGeom>
          <a:solidFill>
            <a:srgbClr val="E03E52"/>
          </a:solidFill>
          <a:ln>
            <a:solidFill>
              <a:srgbClr val="E03E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2"/>
              </a:solidFill>
            </a:endParaRPr>
          </a:p>
        </p:txBody>
      </p:sp>
      <p:sp>
        <p:nvSpPr>
          <p:cNvPr id="60" name="Rectángulo 59"/>
          <p:cNvSpPr/>
          <p:nvPr/>
        </p:nvSpPr>
        <p:spPr>
          <a:xfrm>
            <a:off x="564627" y="9387880"/>
            <a:ext cx="138355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200" dirty="0">
                <a:solidFill>
                  <a:schemeClr val="bg2">
                    <a:lumMod val="75000"/>
                  </a:schemeClr>
                </a:solidFill>
              </a:rPr>
              <a:t>Texto tamaño  42 e imágenes</a:t>
            </a:r>
          </a:p>
        </p:txBody>
      </p:sp>
      <p:sp>
        <p:nvSpPr>
          <p:cNvPr id="70" name="Rectángulo 69"/>
          <p:cNvSpPr/>
          <p:nvPr/>
        </p:nvSpPr>
        <p:spPr>
          <a:xfrm>
            <a:off x="564627" y="8409187"/>
            <a:ext cx="108663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4B4F54"/>
                </a:solidFill>
              </a:rPr>
              <a:t>INTRODUCCIÓN (</a:t>
            </a:r>
            <a:r>
              <a:rPr lang="en-US" sz="6000" b="1" dirty="0" err="1">
                <a:solidFill>
                  <a:srgbClr val="4B4F54"/>
                </a:solidFill>
              </a:rPr>
              <a:t>tamaño</a:t>
            </a:r>
            <a:r>
              <a:rPr lang="en-US" sz="6000" b="1" dirty="0">
                <a:solidFill>
                  <a:srgbClr val="4B4F54"/>
                </a:solidFill>
              </a:rPr>
              <a:t> 60)</a:t>
            </a:r>
            <a:endParaRPr lang="es-ES" sz="6000" dirty="0">
              <a:solidFill>
                <a:srgbClr val="4B4F54"/>
              </a:solidFill>
            </a:endParaRPr>
          </a:p>
        </p:txBody>
      </p:sp>
      <p:sp>
        <p:nvSpPr>
          <p:cNvPr id="74" name="Rectángulo 73"/>
          <p:cNvSpPr/>
          <p:nvPr/>
        </p:nvSpPr>
        <p:spPr>
          <a:xfrm>
            <a:off x="564627" y="24543109"/>
            <a:ext cx="65294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4B4F54"/>
                </a:solidFill>
              </a:rPr>
              <a:t>RESULTADOS</a:t>
            </a:r>
            <a:endParaRPr lang="es-ES" sz="6000" b="1" dirty="0">
              <a:solidFill>
                <a:srgbClr val="4B4F54"/>
              </a:solidFill>
            </a:endParaRPr>
          </a:p>
        </p:txBody>
      </p:sp>
      <p:sp>
        <p:nvSpPr>
          <p:cNvPr id="76" name="Rectángulo 75"/>
          <p:cNvSpPr/>
          <p:nvPr/>
        </p:nvSpPr>
        <p:spPr>
          <a:xfrm>
            <a:off x="564627" y="31321327"/>
            <a:ext cx="107706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4B4F54"/>
                </a:solidFill>
              </a:rPr>
              <a:t>DISCUSIÓN Y CONCLUSIONES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A5610C4-D7F6-71FB-A817-3AD9BCD1B3EC}"/>
              </a:ext>
            </a:extLst>
          </p:cNvPr>
          <p:cNvSpPr/>
          <p:nvPr/>
        </p:nvSpPr>
        <p:spPr>
          <a:xfrm>
            <a:off x="1411539" y="6919191"/>
            <a:ext cx="258106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</a:rPr>
              <a:t>Autores</a:t>
            </a:r>
            <a:r>
              <a:rPr lang="en-US" sz="4400" dirty="0">
                <a:solidFill>
                  <a:schemeClr val="bg1"/>
                </a:solidFill>
              </a:rPr>
              <a:t> – Hospital, Ciudad </a:t>
            </a:r>
            <a:r>
              <a:rPr lang="en-US" sz="4400" dirty="0" err="1">
                <a:solidFill>
                  <a:schemeClr val="bg1"/>
                </a:solidFill>
              </a:rPr>
              <a:t>tamaño</a:t>
            </a:r>
            <a:r>
              <a:rPr lang="en-US" sz="4400" dirty="0">
                <a:solidFill>
                  <a:schemeClr val="bg1"/>
                </a:solidFill>
              </a:rPr>
              <a:t> 44</a:t>
            </a:r>
          </a:p>
        </p:txBody>
      </p:sp>
      <p:sp>
        <p:nvSpPr>
          <p:cNvPr id="39" name="Rectángulo 56"/>
          <p:cNvSpPr/>
          <p:nvPr/>
        </p:nvSpPr>
        <p:spPr>
          <a:xfrm>
            <a:off x="0" y="38251706"/>
            <a:ext cx="28838547" cy="49489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2"/>
              </a:solidFill>
            </a:endParaRPr>
          </a:p>
        </p:txBody>
      </p:sp>
      <p:sp>
        <p:nvSpPr>
          <p:cNvPr id="44" name="Rectángulo 75"/>
          <p:cNvSpPr/>
          <p:nvPr/>
        </p:nvSpPr>
        <p:spPr>
          <a:xfrm>
            <a:off x="564627" y="38567582"/>
            <a:ext cx="128121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REFERENCIAS BIBLIOGRÁFICAS</a:t>
            </a:r>
          </a:p>
        </p:txBody>
      </p:sp>
      <p:sp>
        <p:nvSpPr>
          <p:cNvPr id="48" name="Rectángulo 62"/>
          <p:cNvSpPr/>
          <p:nvPr/>
        </p:nvSpPr>
        <p:spPr>
          <a:xfrm>
            <a:off x="628497" y="39755882"/>
            <a:ext cx="237744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Texto</a:t>
            </a:r>
            <a:r>
              <a:rPr lang="en-US" sz="2800" dirty="0">
                <a:solidFill>
                  <a:schemeClr val="bg1"/>
                </a:solidFill>
              </a:rPr>
              <a:t> a 28pt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1B25AF9F-6C27-B9CC-7567-057055688544}"/>
              </a:ext>
            </a:extLst>
          </p:cNvPr>
          <p:cNvGrpSpPr/>
          <p:nvPr/>
        </p:nvGrpSpPr>
        <p:grpSpPr>
          <a:xfrm>
            <a:off x="14550216" y="7984217"/>
            <a:ext cx="14256413" cy="9756411"/>
            <a:chOff x="14550216" y="7984217"/>
            <a:chExt cx="14256413" cy="9756411"/>
          </a:xfrm>
        </p:grpSpPr>
        <p:sp>
          <p:nvSpPr>
            <p:cNvPr id="68" name="Rectángulo 56">
              <a:extLst>
                <a:ext uri="{FF2B5EF4-FFF2-40B4-BE49-F238E27FC236}">
                  <a16:creationId xmlns:a16="http://schemas.microsoft.com/office/drawing/2014/main" id="{5BC859C7-214B-4508-B73E-3DF64FBCED31}"/>
                </a:ext>
              </a:extLst>
            </p:cNvPr>
            <p:cNvSpPr/>
            <p:nvPr/>
          </p:nvSpPr>
          <p:spPr>
            <a:xfrm>
              <a:off x="14550216" y="8058970"/>
              <a:ext cx="14256413" cy="9681658"/>
            </a:xfrm>
            <a:prstGeom prst="rect">
              <a:avLst/>
            </a:prstGeom>
            <a:solidFill>
              <a:srgbClr val="D3EDE9"/>
            </a:solidFill>
            <a:ln>
              <a:solidFill>
                <a:srgbClr val="AADC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00B2A9"/>
                </a:solidFill>
              </a:endParaRPr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04E7C5A6-473B-7C97-9E6D-920690369D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2037" b="12132"/>
            <a:stretch/>
          </p:blipFill>
          <p:spPr>
            <a:xfrm>
              <a:off x="18726857" y="7984217"/>
              <a:ext cx="8869731" cy="9515102"/>
            </a:xfrm>
            <a:prstGeom prst="rect">
              <a:avLst/>
            </a:prstGeom>
          </p:spPr>
        </p:pic>
      </p:grpSp>
      <p:sp>
        <p:nvSpPr>
          <p:cNvPr id="72" name="Rectángulo 71">
            <a:extLst>
              <a:ext uri="{FF2B5EF4-FFF2-40B4-BE49-F238E27FC236}">
                <a16:creationId xmlns:a16="http://schemas.microsoft.com/office/drawing/2014/main" id="{391179BA-D3FF-4641-8969-56422F4DB4EE}"/>
              </a:ext>
            </a:extLst>
          </p:cNvPr>
          <p:cNvSpPr/>
          <p:nvPr/>
        </p:nvSpPr>
        <p:spPr>
          <a:xfrm>
            <a:off x="15114844" y="9372730"/>
            <a:ext cx="69554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200" dirty="0">
                <a:solidFill>
                  <a:schemeClr val="bg2">
                    <a:lumMod val="75000"/>
                  </a:schemeClr>
                </a:solidFill>
              </a:rPr>
              <a:t>Texto tamaño 42 e imágenes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8DC7110C-3406-45E8-AE43-CBA9FF43FC19}"/>
              </a:ext>
            </a:extLst>
          </p:cNvPr>
          <p:cNvSpPr/>
          <p:nvPr/>
        </p:nvSpPr>
        <p:spPr>
          <a:xfrm>
            <a:off x="15056409" y="8259404"/>
            <a:ext cx="1241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 b="1" dirty="0">
                <a:solidFill>
                  <a:srgbClr val="4B4F54"/>
                </a:solidFill>
              </a:rPr>
              <a:t>OBJETIVOS</a:t>
            </a:r>
            <a:endParaRPr lang="es-ES" sz="6000" dirty="0">
              <a:solidFill>
                <a:srgbClr val="4B4F54"/>
              </a:solidFill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C0F28E94-C1B2-DCAC-0F18-FC426556F8AF}"/>
              </a:ext>
            </a:extLst>
          </p:cNvPr>
          <p:cNvGrpSpPr/>
          <p:nvPr/>
        </p:nvGrpSpPr>
        <p:grpSpPr>
          <a:xfrm>
            <a:off x="0" y="16946742"/>
            <a:ext cx="28838547" cy="8210593"/>
            <a:chOff x="-38124" y="16906926"/>
            <a:chExt cx="28838547" cy="8210593"/>
          </a:xfrm>
        </p:grpSpPr>
        <p:sp>
          <p:nvSpPr>
            <p:cNvPr id="33" name="Rectángulo 56"/>
            <p:cNvSpPr/>
            <p:nvPr/>
          </p:nvSpPr>
          <p:spPr>
            <a:xfrm>
              <a:off x="-38124" y="17704871"/>
              <a:ext cx="28838547" cy="64068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AADC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00B2A9"/>
                </a:solidFill>
              </a:endParaRP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9409EAE3-1330-6E41-7A9D-F0E126DBE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647844" y="16906926"/>
              <a:ext cx="5803903" cy="8210593"/>
            </a:xfrm>
            <a:prstGeom prst="rect">
              <a:avLst/>
            </a:prstGeom>
          </p:spPr>
        </p:pic>
      </p:grpSp>
      <p:sp>
        <p:nvSpPr>
          <p:cNvPr id="61" name="Rectángulo 60"/>
          <p:cNvSpPr/>
          <p:nvPr/>
        </p:nvSpPr>
        <p:spPr>
          <a:xfrm>
            <a:off x="564627" y="19127826"/>
            <a:ext cx="238382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200" dirty="0">
                <a:solidFill>
                  <a:schemeClr val="bg2">
                    <a:lumMod val="75000"/>
                  </a:schemeClr>
                </a:solidFill>
              </a:rPr>
              <a:t>Texto tamaño 42 e imágenes, diagramas…</a:t>
            </a:r>
          </a:p>
        </p:txBody>
      </p:sp>
      <p:sp>
        <p:nvSpPr>
          <p:cNvPr id="71" name="Rectángulo 70"/>
          <p:cNvSpPr/>
          <p:nvPr/>
        </p:nvSpPr>
        <p:spPr>
          <a:xfrm>
            <a:off x="564627" y="18156647"/>
            <a:ext cx="1241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4B4F54"/>
                </a:solidFill>
              </a:rPr>
              <a:t>METODOLOGÍA</a:t>
            </a:r>
            <a:endParaRPr lang="es-ES" sz="6000" dirty="0">
              <a:solidFill>
                <a:srgbClr val="4B4F54"/>
              </a:solidFill>
            </a:endParaRPr>
          </a:p>
        </p:txBody>
      </p:sp>
      <p:sp>
        <p:nvSpPr>
          <p:cNvPr id="63" name="Rectángulo 62"/>
          <p:cNvSpPr/>
          <p:nvPr/>
        </p:nvSpPr>
        <p:spPr>
          <a:xfrm>
            <a:off x="564627" y="32217737"/>
            <a:ext cx="237744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200" dirty="0">
                <a:solidFill>
                  <a:schemeClr val="bg2">
                    <a:lumMod val="75000"/>
                  </a:schemeClr>
                </a:solidFill>
              </a:rPr>
              <a:t>Texto tamaño 42 e imágenes, tablas o gráficos</a:t>
            </a:r>
          </a:p>
        </p:txBody>
      </p:sp>
      <p:sp>
        <p:nvSpPr>
          <p:cNvPr id="62" name="Rectángulo 61"/>
          <p:cNvSpPr/>
          <p:nvPr/>
        </p:nvSpPr>
        <p:spPr>
          <a:xfrm>
            <a:off x="564627" y="25576749"/>
            <a:ext cx="23838276" cy="73866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s-ES_tradnl" sz="4200" dirty="0">
                <a:solidFill>
                  <a:schemeClr val="bg2">
                    <a:lumMod val="75000"/>
                  </a:schemeClr>
                </a:solidFill>
              </a:rPr>
              <a:t>Texto tamaño 42 e imágenes</a:t>
            </a:r>
          </a:p>
        </p:txBody>
      </p:sp>
    </p:spTree>
    <p:extLst>
      <p:ext uri="{BB962C8B-B14F-4D97-AF65-F5344CB8AC3E}">
        <p14:creationId xmlns:p14="http://schemas.microsoft.com/office/powerpoint/2010/main" val="3879688443"/>
      </p:ext>
    </p:extLst>
  </p:cSld>
  <p:clrMapOvr>
    <a:masterClrMapping/>
  </p:clrMapOvr>
</p:sld>
</file>

<file path=ppt/theme/theme1.xml><?xml version="1.0" encoding="utf-8"?>
<a:theme xmlns:a="http://schemas.openxmlformats.org/drawingml/2006/main" name="Páginas quironsalud">
  <a:themeElements>
    <a:clrScheme name="Quironsalud">
      <a:dk1>
        <a:srgbClr val="4B4F54"/>
      </a:dk1>
      <a:lt1>
        <a:sysClr val="window" lastClr="FFFFFF"/>
      </a:lt1>
      <a:dk2>
        <a:srgbClr val="4B4F54"/>
      </a:dk2>
      <a:lt2>
        <a:srgbClr val="4B4F54"/>
      </a:lt2>
      <a:accent1>
        <a:srgbClr val="E03E52"/>
      </a:accent1>
      <a:accent2>
        <a:srgbClr val="00B2A9"/>
      </a:accent2>
      <a:accent3>
        <a:srgbClr val="4B4F54"/>
      </a:accent3>
      <a:accent4>
        <a:srgbClr val="E03E52"/>
      </a:accent4>
      <a:accent5>
        <a:srgbClr val="00B2A9"/>
      </a:accent5>
      <a:accent6>
        <a:srgbClr val="4B4F54"/>
      </a:accent6>
      <a:hlink>
        <a:srgbClr val="E03E52"/>
      </a:hlink>
      <a:folHlink>
        <a:srgbClr val="00B2A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C744089A9B08F4F8E67B1C5063D1BEC" ma:contentTypeVersion="0" ma:contentTypeDescription="Crear nuevo documento." ma:contentTypeScope="" ma:versionID="47290a2380f730905a663375b6238568">
  <xsd:schema xmlns:xsd="http://www.w3.org/2001/XMLSchema" xmlns:p="http://schemas.microsoft.com/office/2006/metadata/properties" targetNamespace="http://schemas.microsoft.com/office/2006/metadata/properties" ma:root="true" ma:fieldsID="b004d877ca112f136821ba8115f6472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9179F73-3993-4069-905D-C4A48E5D9791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EED867A-51A6-4B54-8E7F-D19AB45275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00A146-C7A5-4F68-860C-8E4B00CBD0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1378</TotalTime>
  <Words>72</Words>
  <Application>Microsoft Macintosh PowerPoint</Application>
  <PresentationFormat>Personalizado</PresentationFormat>
  <Paragraphs>17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Páginas quironsalud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Marina</dc:creator>
  <cp:lastModifiedBy>Abad Valle José</cp:lastModifiedBy>
  <cp:revision>193</cp:revision>
  <dcterms:created xsi:type="dcterms:W3CDTF">2015-03-06T15:36:13Z</dcterms:created>
  <dcterms:modified xsi:type="dcterms:W3CDTF">2023-05-26T10:11:38Z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0x0101004C744089A9B08F4F8E67B1C5063D1BEC</vt:lpwstr>
  </property>
</Properties>
</file>